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262" r:id="rId6"/>
    <p:sldId id="264" r:id="rId7"/>
    <p:sldId id="265" r:id="rId8"/>
    <p:sldId id="267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19/04/2023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28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08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147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01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19/04/2023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19/04/2023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31489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/>
              <a:t>Sistema de calificación de proyecto de grado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1353" y="3602038"/>
            <a:ext cx="7498290" cy="1029229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1800" dirty="0"/>
              <a:t>Presentado por:</a:t>
            </a:r>
            <a:br>
              <a:rPr lang="es-ES" sz="1800" dirty="0"/>
            </a:br>
            <a:r>
              <a:rPr lang="es-ES" sz="1800" dirty="0"/>
              <a:t>Sebastian Jimenez | Samuel padilla | Omar Medina | Juan bravo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3260" y="399194"/>
            <a:ext cx="4038981" cy="1478570"/>
          </a:xfrm>
        </p:spPr>
        <p:txBody>
          <a:bodyPr rtlCol="0">
            <a:normAutofit/>
          </a:bodyPr>
          <a:lstStyle/>
          <a:p>
            <a:pPr rtl="0"/>
            <a:r>
              <a:rPr lang="es-MX" sz="3200" dirty="0"/>
              <a:t>Sistema de calificación de proyecto de grado</a:t>
            </a:r>
            <a:endParaRPr lang="es-ES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366962"/>
            <a:ext cx="4038980" cy="4252913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dirty="0"/>
              <a:t>En este presentaron se mostrara los diagramas de actividad y de secuencia</a:t>
            </a:r>
          </a:p>
          <a:p>
            <a:pPr rtl="0">
              <a:lnSpc>
                <a:spcPct val="110000"/>
              </a:lnSpc>
            </a:pPr>
            <a:r>
              <a:rPr lang="es-ES" sz="1600" dirty="0"/>
              <a:t>Se presentara la Api Rest a nivel de Backend</a:t>
            </a:r>
          </a:p>
          <a:p>
            <a:pPr rtl="0">
              <a:lnSpc>
                <a:spcPct val="110000"/>
              </a:lnSpc>
            </a:pPr>
            <a:r>
              <a:rPr lang="es-ES" sz="1600" dirty="0"/>
              <a:t>Para Desarrollar la Api mencionada con anterioridad se utilizaron las siguientes herramientas:</a:t>
            </a:r>
          </a:p>
          <a:p>
            <a:pPr lvl="1">
              <a:lnSpc>
                <a:spcPct val="110000"/>
              </a:lnSpc>
            </a:pPr>
            <a:r>
              <a:rPr lang="es-ES" sz="1600" dirty="0" err="1"/>
              <a:t>Workspace</a:t>
            </a:r>
            <a:r>
              <a:rPr lang="es-ES" sz="1600" dirty="0"/>
              <a:t> </a:t>
            </a:r>
            <a:r>
              <a:rPr lang="es-ES" sz="1600" dirty="0" err="1"/>
              <a:t>spring</a:t>
            </a:r>
            <a:r>
              <a:rPr lang="es-ES" sz="1600" dirty="0"/>
              <a:t> </a:t>
            </a:r>
            <a:r>
              <a:rPr lang="es-ES" sz="1600" dirty="0" err="1"/>
              <a:t>tool</a:t>
            </a:r>
            <a:r>
              <a:rPr lang="es-ES" sz="1600" dirty="0"/>
              <a:t> suite</a:t>
            </a:r>
          </a:p>
          <a:p>
            <a:pPr lvl="1">
              <a:lnSpc>
                <a:spcPct val="110000"/>
              </a:lnSpc>
            </a:pPr>
            <a:r>
              <a:rPr lang="es-ES" sz="1600" dirty="0"/>
              <a:t>Spring </a:t>
            </a:r>
            <a:r>
              <a:rPr lang="es-ES" sz="1600" dirty="0" err="1"/>
              <a:t>boot</a:t>
            </a:r>
            <a:endParaRPr lang="es-ES" sz="1600" dirty="0"/>
          </a:p>
          <a:p>
            <a:pPr lvl="1">
              <a:lnSpc>
                <a:spcPct val="110000"/>
              </a:lnSpc>
            </a:pPr>
            <a:r>
              <a:rPr lang="es-ES" sz="1600" dirty="0"/>
              <a:t>PostgreSQL</a:t>
            </a:r>
          </a:p>
          <a:p>
            <a:pPr lvl="1">
              <a:lnSpc>
                <a:spcPct val="110000"/>
              </a:lnSpc>
            </a:pPr>
            <a:r>
              <a:rPr lang="es-ES" sz="1600" dirty="0"/>
              <a:t>GITHUB</a:t>
            </a:r>
          </a:p>
          <a:p>
            <a:pPr lvl="1">
              <a:lnSpc>
                <a:spcPct val="110000"/>
              </a:lnSpc>
            </a:pPr>
            <a:r>
              <a:rPr lang="es-ES" sz="1600" dirty="0" err="1"/>
              <a:t>Postman</a:t>
            </a:r>
            <a:br>
              <a:rPr lang="es-ES" sz="1200" dirty="0"/>
            </a:br>
            <a:endParaRPr lang="es-ES" sz="1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B021B1F-86BB-1CE9-DA9E-685D58B68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726" y="369094"/>
            <a:ext cx="3583213" cy="18811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017DC1E-FE20-4F0C-C46F-DE054ADCB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8" y="216209"/>
            <a:ext cx="3395485" cy="212217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761F50B-0149-63AA-74FB-CC7FB03E3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9263" y="2378461"/>
            <a:ext cx="4113563" cy="231387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158C147-4AEA-DEBE-E5EF-9D3E0E199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688" y="5406057"/>
            <a:ext cx="4487241" cy="136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945" y="2765611"/>
            <a:ext cx="403898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MX" sz="3200" dirty="0"/>
              <a:t>Diagrama de actividad</a:t>
            </a:r>
            <a:endParaRPr lang="es-ES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F315ED-86CD-F803-0EAE-EB37D8FC4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238124"/>
            <a:ext cx="6501805" cy="63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9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945" y="2765611"/>
            <a:ext cx="403898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MX" sz="3200" dirty="0"/>
              <a:t>Diagrama de secuencia</a:t>
            </a:r>
            <a:endParaRPr lang="es-E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ABFB4F-BD54-0270-CE73-F1E4FA495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87" y="206374"/>
            <a:ext cx="634782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2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426" y="2459224"/>
            <a:ext cx="4785538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s-MX" sz="2800" dirty="0"/>
              <a:t>PRESENTACION DEL CODIGO Y DE LA API REST</a:t>
            </a:r>
            <a:endParaRPr lang="es-ES" sz="2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15F79F-4FF8-D6A1-B9F8-D3D65DEB8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917" y="0"/>
            <a:ext cx="2299260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64008CB-5F89-2E36-4ABB-10A32BF8C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506" y="2211169"/>
            <a:ext cx="4872036" cy="45406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7CECB76-2A7D-E4E6-60A2-2E9C491CC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797" y="325017"/>
            <a:ext cx="2522797" cy="16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4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37</TotalTime>
  <Words>92</Words>
  <Application>Microsoft Office PowerPoint</Application>
  <PresentationFormat>Panorámica</PresentationFormat>
  <Paragraphs>19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Circuito</vt:lpstr>
      <vt:lpstr>Sistema de calificación de proyecto de grado</vt:lpstr>
      <vt:lpstr>Sistema de calificación de proyecto de grado</vt:lpstr>
      <vt:lpstr>Diagrama de actividad</vt:lpstr>
      <vt:lpstr>Diagrama de secuencia</vt:lpstr>
      <vt:lpstr>PRESENTACION DEL CODIGO Y DE LA API 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calificación de proyecto de grado</dc:title>
  <dc:creator>Sebastian Jimenez Aldana</dc:creator>
  <cp:lastModifiedBy>Sebastian Jimenez Aldana</cp:lastModifiedBy>
  <cp:revision>2</cp:revision>
  <dcterms:created xsi:type="dcterms:W3CDTF">2023-04-20T01:26:02Z</dcterms:created>
  <dcterms:modified xsi:type="dcterms:W3CDTF">2023-04-20T02:03:24Z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